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FC78-61A6-4419-8E98-2A677578EC2C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1E76-A87D-41D5-BF8B-D3C0BD8D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FC78-61A6-4419-8E98-2A677578EC2C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1E76-A87D-41D5-BF8B-D3C0BD8D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7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FC78-61A6-4419-8E98-2A677578EC2C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1E76-A87D-41D5-BF8B-D3C0BD8D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FC78-61A6-4419-8E98-2A677578EC2C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1E76-A87D-41D5-BF8B-D3C0BD8D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6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FC78-61A6-4419-8E98-2A677578EC2C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1E76-A87D-41D5-BF8B-D3C0BD8D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1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FC78-61A6-4419-8E98-2A677578EC2C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1E76-A87D-41D5-BF8B-D3C0BD8D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9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FC78-61A6-4419-8E98-2A677578EC2C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1E76-A87D-41D5-BF8B-D3C0BD8D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FC78-61A6-4419-8E98-2A677578EC2C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1E76-A87D-41D5-BF8B-D3C0BD8D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7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FC78-61A6-4419-8E98-2A677578EC2C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1E76-A87D-41D5-BF8B-D3C0BD8D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2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FC78-61A6-4419-8E98-2A677578EC2C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1E76-A87D-41D5-BF8B-D3C0BD8D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4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FC78-61A6-4419-8E98-2A677578EC2C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1E76-A87D-41D5-BF8B-D3C0BD8D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8FC78-61A6-4419-8E98-2A677578EC2C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21E76-A87D-41D5-BF8B-D3C0BD8D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0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err="1" smtClean="0"/>
              <a:t>Navicular</a:t>
            </a:r>
            <a:r>
              <a:rPr lang="en-US" sz="3200" b="1" dirty="0" smtClean="0"/>
              <a:t> Disease:</a:t>
            </a:r>
          </a:p>
          <a:p>
            <a:pPr lvl="1" eaLnBrk="1" hangingPunct="1"/>
            <a:r>
              <a:rPr lang="en-US" sz="2800" b="1" dirty="0" smtClean="0"/>
              <a:t>Pain in the area of the </a:t>
            </a:r>
            <a:r>
              <a:rPr lang="en-US" sz="2800" b="1" dirty="0" err="1" smtClean="0"/>
              <a:t>Navicular</a:t>
            </a:r>
            <a:r>
              <a:rPr lang="en-US" sz="2800" b="1" dirty="0" smtClean="0"/>
              <a:t> Bone</a:t>
            </a:r>
          </a:p>
          <a:p>
            <a:pPr lvl="1" eaLnBrk="1" hangingPunct="1"/>
            <a:r>
              <a:rPr lang="en-US" sz="2800" b="1" dirty="0" smtClean="0"/>
              <a:t>May involve:</a:t>
            </a:r>
          </a:p>
          <a:p>
            <a:pPr lvl="2" eaLnBrk="1" hangingPunct="1"/>
            <a:r>
              <a:rPr lang="en-US" sz="2600" b="1" dirty="0" err="1" smtClean="0"/>
              <a:t>Inflamation</a:t>
            </a:r>
            <a:r>
              <a:rPr lang="en-US" sz="2600" b="1" dirty="0" smtClean="0"/>
              <a:t> of the </a:t>
            </a:r>
            <a:r>
              <a:rPr lang="en-US" sz="2600" b="1" dirty="0" err="1" smtClean="0"/>
              <a:t>Navicular</a:t>
            </a:r>
            <a:r>
              <a:rPr lang="en-US" sz="2600" b="1" dirty="0" smtClean="0"/>
              <a:t> bursa</a:t>
            </a:r>
          </a:p>
          <a:p>
            <a:pPr lvl="2" eaLnBrk="1" hangingPunct="1"/>
            <a:r>
              <a:rPr lang="en-US" sz="2600" b="1" dirty="0" smtClean="0"/>
              <a:t>Ligament Sprains</a:t>
            </a:r>
          </a:p>
          <a:p>
            <a:pPr lvl="2" eaLnBrk="1" hangingPunct="1"/>
            <a:r>
              <a:rPr lang="en-US" sz="2600" b="1" dirty="0" smtClean="0"/>
              <a:t>Cartilage or Tendon Destruction</a:t>
            </a:r>
          </a:p>
          <a:p>
            <a:pPr lvl="2" eaLnBrk="1" hangingPunct="1"/>
            <a:r>
              <a:rPr lang="en-US" sz="2600" b="1" dirty="0" smtClean="0"/>
              <a:t>Bone Changes</a:t>
            </a:r>
          </a:p>
          <a:p>
            <a:pPr lvl="2" eaLnBrk="1" hangingPunct="1"/>
            <a:r>
              <a:rPr lang="en-US" sz="2600" b="1" dirty="0" smtClean="0"/>
              <a:t>Pain may be mild or severe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486400"/>
            <a:ext cx="2622929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84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/>
              <a:t>Navicular</a:t>
            </a:r>
            <a:r>
              <a:rPr lang="en-US" sz="3200" b="1" dirty="0" smtClean="0"/>
              <a:t> Bone Function: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Redirects the pull of the deep flexor tendon against the coffin bone as the horse moves forward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The </a:t>
            </a:r>
            <a:r>
              <a:rPr lang="en-US" b="1" dirty="0" err="1" smtClean="0"/>
              <a:t>navicular</a:t>
            </a:r>
            <a:r>
              <a:rPr lang="en-US" b="1" dirty="0" smtClean="0"/>
              <a:t> bursa is a fluid-filled sack that lubricates the tendon surface of the </a:t>
            </a:r>
            <a:r>
              <a:rPr lang="en-US" b="1" dirty="0" err="1" smtClean="0"/>
              <a:t>navicular</a:t>
            </a:r>
            <a:r>
              <a:rPr lang="en-US" b="1" dirty="0" smtClean="0"/>
              <a:t> bone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</p:spTree>
    <p:extLst>
      <p:ext uri="{BB962C8B-B14F-4D97-AF65-F5344CB8AC3E}">
        <p14:creationId xmlns:p14="http://schemas.microsoft.com/office/powerpoint/2010/main" val="15132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sz="3200" b="1" dirty="0" err="1" smtClean="0"/>
              <a:t>Navicular</a:t>
            </a:r>
            <a:r>
              <a:rPr lang="en-US" sz="3200" b="1" dirty="0" smtClean="0"/>
              <a:t> Bone: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Held in place by two ligaments</a:t>
            </a:r>
          </a:p>
          <a:p>
            <a:pPr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Ligaments provide blood supply and nourishment</a:t>
            </a:r>
          </a:p>
          <a:p>
            <a:pPr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If injury occurs, blood supply may be affected and lameness may occur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</p:spTree>
    <p:extLst>
      <p:ext uri="{BB962C8B-B14F-4D97-AF65-F5344CB8AC3E}">
        <p14:creationId xmlns:p14="http://schemas.microsoft.com/office/powerpoint/2010/main" val="9696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Signs of Navicular Disease:</a:t>
            </a:r>
          </a:p>
          <a:p>
            <a:pPr lvl="1" eaLnBrk="1" hangingPunct="1"/>
            <a:r>
              <a:rPr lang="en-US" b="1" smtClean="0"/>
              <a:t>Pointing of toe with heel off the ground</a:t>
            </a:r>
          </a:p>
          <a:p>
            <a:pPr lvl="1" eaLnBrk="1" hangingPunct="1"/>
            <a:r>
              <a:rPr lang="en-US" b="1" smtClean="0"/>
              <a:t>Short Steps</a:t>
            </a:r>
          </a:p>
          <a:p>
            <a:pPr lvl="1" eaLnBrk="1" hangingPunct="1"/>
            <a:r>
              <a:rPr lang="en-US" b="1" smtClean="0"/>
              <a:t>Contracted Heels</a:t>
            </a:r>
          </a:p>
          <a:p>
            <a:pPr lvl="1" eaLnBrk="1" hangingPunct="1"/>
            <a:endParaRPr lang="en-US" sz="1000" b="1" smtClean="0"/>
          </a:p>
          <a:p>
            <a:pPr eaLnBrk="1" hangingPunct="1"/>
            <a:r>
              <a:rPr lang="en-US" b="1" smtClean="0"/>
              <a:t>Treatment:</a:t>
            </a:r>
          </a:p>
          <a:p>
            <a:pPr lvl="1" eaLnBrk="1" hangingPunct="1"/>
            <a:r>
              <a:rPr lang="en-US" b="1" smtClean="0"/>
              <a:t>Bar shoes with heel support</a:t>
            </a:r>
          </a:p>
          <a:p>
            <a:pPr lvl="1" eaLnBrk="1" hangingPunct="1"/>
            <a:r>
              <a:rPr lang="en-US" b="1" smtClean="0"/>
              <a:t>Medication to improve circulation</a:t>
            </a:r>
          </a:p>
          <a:p>
            <a:pPr lvl="1" eaLnBrk="1" hangingPunct="1"/>
            <a:r>
              <a:rPr lang="en-US" b="1" smtClean="0"/>
              <a:t>Nerve operations (last resort)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</p:spTree>
    <p:extLst>
      <p:ext uri="{BB962C8B-B14F-4D97-AF65-F5344CB8AC3E}">
        <p14:creationId xmlns:p14="http://schemas.microsoft.com/office/powerpoint/2010/main" val="122618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Laminitis or Founder: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Disturbance in the circulation of the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Inflammation of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2" eaLnBrk="1" hangingPunct="1"/>
            <a:r>
              <a:rPr lang="en-US" sz="2400" b="1" dirty="0" smtClean="0"/>
              <a:t>Possible separation</a:t>
            </a:r>
          </a:p>
          <a:p>
            <a:pPr lvl="2" eaLnBrk="1" hangingPunct="1"/>
            <a:r>
              <a:rPr lang="en-US" sz="2400" b="1" dirty="0" smtClean="0"/>
              <a:t>Rotation of coffin bone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</p:spTree>
    <p:extLst>
      <p:ext uri="{BB962C8B-B14F-4D97-AF65-F5344CB8AC3E}">
        <p14:creationId xmlns:p14="http://schemas.microsoft.com/office/powerpoint/2010/main" val="40460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Laminitis or Founder: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Disturbance in the circulation of the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Inflammation of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2" eaLnBrk="1" hangingPunct="1"/>
            <a:r>
              <a:rPr lang="en-US" sz="2400" b="1" dirty="0" smtClean="0"/>
              <a:t>Possible separation</a:t>
            </a:r>
          </a:p>
          <a:p>
            <a:pPr lvl="2" eaLnBrk="1" hangingPunct="1"/>
            <a:r>
              <a:rPr lang="en-US" sz="2400" b="1" dirty="0" smtClean="0"/>
              <a:t>Rotation of coffin bone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</p:spTree>
    <p:extLst>
      <p:ext uri="{BB962C8B-B14F-4D97-AF65-F5344CB8AC3E}">
        <p14:creationId xmlns:p14="http://schemas.microsoft.com/office/powerpoint/2010/main" val="40460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Laminitis or Founder: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Disturbance in the circulation of the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Inflammation of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2" eaLnBrk="1" hangingPunct="1"/>
            <a:r>
              <a:rPr lang="en-US" sz="2400" b="1" dirty="0" smtClean="0"/>
              <a:t>Possible separation</a:t>
            </a:r>
          </a:p>
          <a:p>
            <a:pPr lvl="2" eaLnBrk="1" hangingPunct="1"/>
            <a:r>
              <a:rPr lang="en-US" sz="2400" b="1" dirty="0" smtClean="0"/>
              <a:t>Rotation of coffin bone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</p:spTree>
    <p:extLst>
      <p:ext uri="{BB962C8B-B14F-4D97-AF65-F5344CB8AC3E}">
        <p14:creationId xmlns:p14="http://schemas.microsoft.com/office/powerpoint/2010/main" val="40460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Laminitis or Founder: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Disturbance in the circulation of the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Inflammation of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2" eaLnBrk="1" hangingPunct="1"/>
            <a:r>
              <a:rPr lang="en-US" sz="2400" b="1" dirty="0" smtClean="0"/>
              <a:t>Possible separation</a:t>
            </a:r>
          </a:p>
          <a:p>
            <a:pPr lvl="2" eaLnBrk="1" hangingPunct="1"/>
            <a:r>
              <a:rPr lang="en-US" sz="2400" b="1" dirty="0" smtClean="0"/>
              <a:t>Rotation of coffin bone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</p:spTree>
    <p:extLst>
      <p:ext uri="{BB962C8B-B14F-4D97-AF65-F5344CB8AC3E}">
        <p14:creationId xmlns:p14="http://schemas.microsoft.com/office/powerpoint/2010/main" val="40460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Laminitis or Founder: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Disturbance in the circulation of the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Inflammation of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2" eaLnBrk="1" hangingPunct="1"/>
            <a:r>
              <a:rPr lang="en-US" sz="2400" b="1" dirty="0" smtClean="0"/>
              <a:t>Possible separation</a:t>
            </a:r>
          </a:p>
          <a:p>
            <a:pPr lvl="2" eaLnBrk="1" hangingPunct="1"/>
            <a:r>
              <a:rPr lang="en-US" sz="2400" b="1" dirty="0" smtClean="0"/>
              <a:t>Rotation of coffin bone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</p:spTree>
    <p:extLst>
      <p:ext uri="{BB962C8B-B14F-4D97-AF65-F5344CB8AC3E}">
        <p14:creationId xmlns:p14="http://schemas.microsoft.com/office/powerpoint/2010/main" val="40460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Laminitis or Founder: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Disturbance in the circulation of the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Inflammation of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2" eaLnBrk="1" hangingPunct="1"/>
            <a:r>
              <a:rPr lang="en-US" sz="2400" b="1" dirty="0" smtClean="0"/>
              <a:t>Possible separation</a:t>
            </a:r>
          </a:p>
          <a:p>
            <a:pPr lvl="2" eaLnBrk="1" hangingPunct="1"/>
            <a:r>
              <a:rPr lang="en-US" sz="2400" b="1" dirty="0" smtClean="0"/>
              <a:t>Rotation of coffin bone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</p:spTree>
    <p:extLst>
      <p:ext uri="{BB962C8B-B14F-4D97-AF65-F5344CB8AC3E}">
        <p14:creationId xmlns:p14="http://schemas.microsoft.com/office/powerpoint/2010/main" val="40460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Foot Disease may cause:</a:t>
            </a:r>
          </a:p>
          <a:p>
            <a:pPr lvl="1" eaLnBrk="1" hangingPunct="1"/>
            <a:r>
              <a:rPr lang="en-US" b="1" dirty="0" smtClean="0"/>
              <a:t>Severe Lameness</a:t>
            </a:r>
          </a:p>
          <a:p>
            <a:pPr lvl="1" eaLnBrk="1" hangingPunct="1"/>
            <a:r>
              <a:rPr lang="en-US" b="1" dirty="0" smtClean="0"/>
              <a:t>May be worse by owner neglect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Diseases may occur even under </a:t>
            </a:r>
          </a:p>
          <a:p>
            <a:pPr lvl="1" eaLnBrk="1" hangingPunct="1"/>
            <a:r>
              <a:rPr lang="en-US" b="1" dirty="0" smtClean="0"/>
              <a:t>Optimum conditions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 </a:t>
            </a:r>
          </a:p>
        </p:txBody>
      </p:sp>
    </p:spTree>
    <p:extLst>
      <p:ext uri="{BB962C8B-B14F-4D97-AF65-F5344CB8AC3E}">
        <p14:creationId xmlns:p14="http://schemas.microsoft.com/office/powerpoint/2010/main" val="29979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Laminitis or Founder: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Disturbance in the circulation of the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Inflammation of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2" eaLnBrk="1" hangingPunct="1"/>
            <a:r>
              <a:rPr lang="en-US" sz="2400" b="1" dirty="0" smtClean="0"/>
              <a:t>Possible separation</a:t>
            </a:r>
          </a:p>
          <a:p>
            <a:pPr lvl="2" eaLnBrk="1" hangingPunct="1"/>
            <a:r>
              <a:rPr lang="en-US" sz="2400" b="1" dirty="0" smtClean="0"/>
              <a:t>Rotation of coffin bone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</p:spTree>
    <p:extLst>
      <p:ext uri="{BB962C8B-B14F-4D97-AF65-F5344CB8AC3E}">
        <p14:creationId xmlns:p14="http://schemas.microsoft.com/office/powerpoint/2010/main" val="40460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Laminitis or Founder: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Disturbance in the circulation of the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Inflammation of </a:t>
            </a:r>
            <a:r>
              <a:rPr lang="en-US" b="1" dirty="0" err="1" smtClean="0"/>
              <a:t>laminae</a:t>
            </a:r>
            <a:endParaRPr lang="en-US" b="1" dirty="0" smtClean="0"/>
          </a:p>
          <a:p>
            <a:pPr lvl="2" eaLnBrk="1" hangingPunct="1"/>
            <a:r>
              <a:rPr lang="en-US" sz="2400" b="1" dirty="0" smtClean="0"/>
              <a:t>Possible separation</a:t>
            </a:r>
          </a:p>
          <a:p>
            <a:pPr lvl="2" eaLnBrk="1" hangingPunct="1"/>
            <a:r>
              <a:rPr lang="en-US" sz="2400" b="1" dirty="0" smtClean="0"/>
              <a:t>Rotation of coffin bone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</p:spTree>
    <p:extLst>
      <p:ext uri="{BB962C8B-B14F-4D97-AF65-F5344CB8AC3E}">
        <p14:creationId xmlns:p14="http://schemas.microsoft.com/office/powerpoint/2010/main" val="40460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5867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Thrush:</a:t>
            </a:r>
          </a:p>
          <a:p>
            <a:pPr lvl="1" eaLnBrk="1" hangingPunct="1"/>
            <a:r>
              <a:rPr lang="en-US" b="1" dirty="0" smtClean="0"/>
              <a:t>Destruction of the frog by anaerobic bacteria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Usually black and strong smelling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Commonly found in the </a:t>
            </a:r>
            <a:r>
              <a:rPr lang="en-US" b="1" dirty="0" err="1" smtClean="0"/>
              <a:t>sulcus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If severe enough, could lead to an abscess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28800"/>
            <a:ext cx="3251200" cy="21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12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Thrush:</a:t>
            </a:r>
          </a:p>
          <a:p>
            <a:pPr lvl="1" eaLnBrk="1" hangingPunct="1"/>
            <a:r>
              <a:rPr lang="en-US" sz="2800" b="1" dirty="0" smtClean="0"/>
              <a:t>Usually caused by:</a:t>
            </a:r>
          </a:p>
          <a:p>
            <a:pPr lvl="2" eaLnBrk="1" hangingPunct="1"/>
            <a:r>
              <a:rPr lang="en-US" sz="2600" b="1" dirty="0" smtClean="0"/>
              <a:t>Unclean, dirty conditions</a:t>
            </a:r>
          </a:p>
          <a:p>
            <a:pPr lvl="2" eaLnBrk="1" hangingPunct="1"/>
            <a:r>
              <a:rPr lang="en-US" sz="2600" b="1" dirty="0" smtClean="0"/>
              <a:t>Combined with long untrimmed hooves</a:t>
            </a:r>
          </a:p>
          <a:p>
            <a:pPr lvl="2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Most infections are stopped by:</a:t>
            </a:r>
          </a:p>
          <a:p>
            <a:pPr lvl="2" eaLnBrk="1" hangingPunct="1"/>
            <a:r>
              <a:rPr lang="en-US" sz="2600" b="1" dirty="0" smtClean="0"/>
              <a:t>Removing affected tissue</a:t>
            </a:r>
          </a:p>
          <a:p>
            <a:pPr lvl="2" eaLnBrk="1" hangingPunct="1"/>
            <a:r>
              <a:rPr lang="en-US" sz="2600" b="1" dirty="0" smtClean="0"/>
              <a:t>Cleaning foot daily</a:t>
            </a:r>
          </a:p>
          <a:p>
            <a:pPr lvl="2" eaLnBrk="1" hangingPunct="1"/>
            <a:r>
              <a:rPr lang="en-US" sz="2600" b="1" dirty="0" smtClean="0"/>
              <a:t>Applying antiseptic drying agent</a:t>
            </a:r>
            <a:endParaRPr lang="en-US" dirty="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</p:spTree>
    <p:extLst>
      <p:ext uri="{BB962C8B-B14F-4D97-AF65-F5344CB8AC3E}">
        <p14:creationId xmlns:p14="http://schemas.microsoft.com/office/powerpoint/2010/main" val="34673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White Line Disease:</a:t>
            </a:r>
          </a:p>
          <a:p>
            <a:pPr lvl="1" eaLnBrk="1" hangingPunct="1"/>
            <a:r>
              <a:rPr lang="en-US" b="1" dirty="0" smtClean="0"/>
              <a:t>A fungal infection of the hoof wall 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Wall must be removed and treated with strong fungicide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Common in humid areas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1252" y="3962400"/>
            <a:ext cx="2739374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120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Sole Bruises:</a:t>
            </a:r>
          </a:p>
          <a:p>
            <a:pPr lvl="1" eaLnBrk="1" hangingPunct="1"/>
            <a:r>
              <a:rPr lang="en-US" b="1" dirty="0" smtClean="0"/>
              <a:t>Caused by concussion of the sole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Caused by rocks, gravel, and hard objects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Un-level horseshoe may also cause problem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Once bruised, pads may need to be applied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</p:spTree>
    <p:extLst>
      <p:ext uri="{BB962C8B-B14F-4D97-AF65-F5344CB8AC3E}">
        <p14:creationId xmlns:p14="http://schemas.microsoft.com/office/powerpoint/2010/main" val="34333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60960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Abscess: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Pus pocket or infection of sensitive structures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Most commonly occurs in sole or the white line area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Follows the path of least resistance until it breaks out and drains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May result from puncture wounds, thrush, sole bruises, or laminitis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Tetanus vaccinations are important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6670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20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59436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Abscess: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Must be opened to allow to drain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Soaking in Epsom salt helps promote drainage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Germicide should be applied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Should also be packed to promote drainage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Pads applied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Can cause intense pain and severe lameness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819400"/>
            <a:ext cx="253736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5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Sand Crack:</a:t>
            </a:r>
          </a:p>
          <a:p>
            <a:pPr lvl="1" eaLnBrk="1" hangingPunct="1"/>
            <a:r>
              <a:rPr lang="en-US" b="1" dirty="0" smtClean="0"/>
              <a:t>Often called a toe crack or quarter crack</a:t>
            </a:r>
          </a:p>
          <a:p>
            <a:pPr lvl="1" eaLnBrk="1" hangingPunct="1"/>
            <a:r>
              <a:rPr lang="en-US" b="1" dirty="0" smtClean="0"/>
              <a:t>May be superficial or deep and serious</a:t>
            </a:r>
          </a:p>
          <a:p>
            <a:pPr lvl="1" eaLnBrk="1" hangingPunct="1"/>
            <a:r>
              <a:rPr lang="en-US" b="1" dirty="0" smtClean="0"/>
              <a:t>May result from:</a:t>
            </a:r>
          </a:p>
          <a:p>
            <a:pPr lvl="2" eaLnBrk="1" hangingPunct="1"/>
            <a:r>
              <a:rPr lang="en-US" sz="2400" b="1" dirty="0" smtClean="0"/>
              <a:t>Uneven weight bearing</a:t>
            </a:r>
          </a:p>
          <a:p>
            <a:pPr lvl="2" eaLnBrk="1" hangingPunct="1"/>
            <a:r>
              <a:rPr lang="en-US" sz="2400" b="1" dirty="0" smtClean="0"/>
              <a:t>Irregular hoof growth</a:t>
            </a:r>
          </a:p>
          <a:p>
            <a:pPr lvl="2" eaLnBrk="1" hangingPunct="1"/>
            <a:r>
              <a:rPr lang="en-US" sz="2400" b="1" dirty="0" smtClean="0"/>
              <a:t>Wire Cuts</a:t>
            </a:r>
          </a:p>
          <a:p>
            <a:pPr lvl="2" eaLnBrk="1" hangingPunct="1"/>
            <a:r>
              <a:rPr lang="en-US" sz="2400" b="1" dirty="0" smtClean="0"/>
              <a:t>Excessive hoof length</a:t>
            </a:r>
          </a:p>
          <a:p>
            <a:pPr lvl="2" eaLnBrk="1" hangingPunct="1"/>
            <a:r>
              <a:rPr lang="en-US" sz="2400" b="1" dirty="0" smtClean="0"/>
              <a:t>Dry Conditions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Foot Problems</a:t>
            </a:r>
          </a:p>
        </p:txBody>
      </p:sp>
    </p:spTree>
    <p:extLst>
      <p:ext uri="{BB962C8B-B14F-4D97-AF65-F5344CB8AC3E}">
        <p14:creationId xmlns:p14="http://schemas.microsoft.com/office/powerpoint/2010/main" val="9064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610</Words>
  <Application>Microsoft Office PowerPoint</Application>
  <PresentationFormat>On-screen Show (4:3)</PresentationFormat>
  <Paragraphs>177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Lecture 5</vt:lpstr>
      <vt:lpstr>Common Foot Problems 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  <vt:lpstr>Common Foot Problems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</dc:title>
  <dc:creator>Computer Services</dc:creator>
  <cp:lastModifiedBy>Computer Services</cp:lastModifiedBy>
  <cp:revision>1</cp:revision>
  <dcterms:created xsi:type="dcterms:W3CDTF">2012-03-07T16:29:02Z</dcterms:created>
  <dcterms:modified xsi:type="dcterms:W3CDTF">2012-03-07T16:30:23Z</dcterms:modified>
</cp:coreProperties>
</file>