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E24F91-F09A-49F5-A827-DF513DB67A61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11B305-36F7-42EE-A75A-6E1766BE3C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Equine Senses</a:t>
            </a:r>
            <a:endParaRPr lang="en-US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Matt, Gracie, + Willie 0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8200" y="2819400"/>
            <a:ext cx="3377936" cy="2533452"/>
          </a:xfrm>
          <a:ln w="76200">
            <a:solidFill>
              <a:schemeClr val="tx1"/>
            </a:solidFill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561204" cy="236850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91" name="Picture 7" descr="Pict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81000"/>
            <a:ext cx="5118100" cy="6184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657600" cy="5818188"/>
          </a:xfrm>
        </p:spPr>
        <p:txBody>
          <a:bodyPr/>
          <a:lstStyle/>
          <a:p>
            <a:r>
              <a:rPr lang="en-US" sz="6600" b="1"/>
              <a:t>Blind</a:t>
            </a:r>
            <a:br>
              <a:rPr lang="en-US" sz="6600" b="1"/>
            </a:br>
            <a:r>
              <a:rPr lang="en-US" sz="6600" b="1"/>
              <a:t>Spots</a:t>
            </a:r>
          </a:p>
        </p:txBody>
      </p:sp>
      <p:pic>
        <p:nvPicPr>
          <p:cNvPr id="17413" name="Picture 5" descr="pic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304800"/>
            <a:ext cx="2355850" cy="6118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Touch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800" dirty="0"/>
          </a:p>
          <a:p>
            <a:r>
              <a:rPr lang="en-US" sz="2800" b="1" dirty="0" smtClean="0"/>
              <a:t>Do horses have a keen sense of touch?</a:t>
            </a:r>
          </a:p>
          <a:p>
            <a:endParaRPr lang="en-US" sz="2500" b="1" dirty="0"/>
          </a:p>
          <a:p>
            <a:r>
              <a:rPr lang="en-US" sz="2800" b="1" dirty="0" smtClean="0"/>
              <a:t>Sense </a:t>
            </a:r>
            <a:r>
              <a:rPr lang="en-US" sz="2800" b="1" dirty="0"/>
              <a:t>of touch is very important in </a:t>
            </a:r>
            <a:r>
              <a:rPr lang="en-US" sz="2800" b="1" dirty="0" smtClean="0"/>
              <a:t>riding</a:t>
            </a:r>
            <a:endParaRPr lang="en-US" sz="2800" b="1" dirty="0"/>
          </a:p>
          <a:p>
            <a:pPr lvl="1"/>
            <a:r>
              <a:rPr lang="en-US" b="1" dirty="0"/>
              <a:t>Rider’s hands through the touch of the </a:t>
            </a:r>
            <a:r>
              <a:rPr lang="en-US" b="1" dirty="0" smtClean="0"/>
              <a:t>bit</a:t>
            </a:r>
            <a:endParaRPr lang="en-US" b="1" dirty="0"/>
          </a:p>
          <a:p>
            <a:pPr lvl="1"/>
            <a:r>
              <a:rPr lang="en-US" b="1" dirty="0"/>
              <a:t>Rider’s legs on the </a:t>
            </a:r>
            <a:r>
              <a:rPr lang="en-US" b="1" dirty="0" smtClean="0"/>
              <a:t>ribs</a:t>
            </a:r>
            <a:endParaRPr lang="en-US" b="1" dirty="0"/>
          </a:p>
          <a:p>
            <a:pPr lvl="1"/>
            <a:r>
              <a:rPr lang="en-US" b="1" dirty="0"/>
              <a:t>Important that the rider remains 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Touch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0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Where are the most sensitive areas?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Eyes, ears, and </a:t>
            </a:r>
            <a:r>
              <a:rPr lang="en-US" b="1" dirty="0" smtClean="0"/>
              <a:t>nose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Withers</a:t>
            </a:r>
            <a:r>
              <a:rPr lang="en-US" b="1" dirty="0"/>
              <a:t>, ribs, flanks, and </a:t>
            </a:r>
            <a:r>
              <a:rPr lang="en-US" b="1" dirty="0" smtClean="0"/>
              <a:t>legs</a:t>
            </a:r>
          </a:p>
          <a:p>
            <a:pPr lvl="1">
              <a:lnSpc>
                <a:spcPct val="80000"/>
              </a:lnSpc>
            </a:pPr>
            <a:endParaRPr lang="en-US" sz="2500" b="1" dirty="0"/>
          </a:p>
          <a:p>
            <a:pPr>
              <a:lnSpc>
                <a:spcPct val="80000"/>
              </a:lnSpc>
            </a:pPr>
            <a:endParaRPr lang="en-US" sz="10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F</a:t>
            </a:r>
            <a:r>
              <a:rPr lang="en-US" sz="2800" b="1" dirty="0" smtClean="0"/>
              <a:t>earful </a:t>
            </a:r>
            <a:r>
              <a:rPr lang="en-US" sz="2800" b="1" dirty="0"/>
              <a:t>of anything </a:t>
            </a:r>
            <a:r>
              <a:rPr lang="en-US" sz="2800" b="1" dirty="0" smtClean="0"/>
              <a:t>touching flanks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Do horses have a good sense of hearing?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Excellent</a:t>
            </a:r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Much better than sight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</a:t>
            </a:r>
            <a:r>
              <a:rPr lang="en-US" b="1" dirty="0" smtClean="0"/>
              <a:t>yes </a:t>
            </a:r>
            <a:r>
              <a:rPr lang="en-US" b="1" dirty="0"/>
              <a:t>and ears are always working </a:t>
            </a:r>
            <a:r>
              <a:rPr lang="en-US" b="1" dirty="0" smtClean="0"/>
              <a:t>together</a:t>
            </a:r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First ears </a:t>
            </a:r>
            <a:r>
              <a:rPr lang="en-US" sz="2800" b="1" dirty="0"/>
              <a:t>will point toward the sound then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/>
              <a:t>will try to see what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Smell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Sense of smell?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Good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Stallions can identify mares in heat from great distances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Research trials have </a:t>
            </a:r>
            <a:r>
              <a:rPr lang="en-US" sz="2800" b="1" dirty="0" smtClean="0"/>
              <a:t>found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/>
              <a:t>can return home from up to five miles when hauled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Smell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b="1" dirty="0"/>
              <a:t>Young horses may </a:t>
            </a:r>
            <a:endParaRPr lang="en-US" b="1" dirty="0" smtClean="0"/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b="1" dirty="0"/>
              <a:t>to smell saddles</a:t>
            </a:r>
          </a:p>
          <a:p>
            <a:endParaRPr lang="en-US" sz="2400" b="1" dirty="0"/>
          </a:p>
          <a:p>
            <a:r>
              <a:rPr lang="en-US" b="1" dirty="0"/>
              <a:t>Smell may dictate grazing </a:t>
            </a:r>
            <a:r>
              <a:rPr lang="en-US" b="1" dirty="0" smtClean="0"/>
              <a:t>habits</a:t>
            </a:r>
          </a:p>
          <a:p>
            <a:pPr lvl="1"/>
            <a:r>
              <a:rPr lang="en-US" b="1" dirty="0" smtClean="0"/>
              <a:t>Does </a:t>
            </a:r>
            <a:r>
              <a:rPr lang="en-US" b="1" dirty="0"/>
              <a:t>this prevent consumption of poisonous plants?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Flight Reflex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Quick reflexes and panic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haracterized </a:t>
            </a:r>
            <a:r>
              <a:rPr lang="en-US" b="1" dirty="0"/>
              <a:t>the prehistoric horse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Endowed with an extensive system of ligaments which permit them to what?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Sleep while standing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Will panic into flight without much consideration of such an 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Flight Reflex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Young horse especially will try to flee</a:t>
            </a:r>
          </a:p>
          <a:p>
            <a:endParaRPr lang="en-US" sz="2500" b="1" dirty="0"/>
          </a:p>
          <a:p>
            <a:r>
              <a:rPr lang="en-US" sz="2800" b="1" dirty="0"/>
              <a:t>As horses get </a:t>
            </a:r>
            <a:r>
              <a:rPr lang="en-US" sz="2800" b="1" dirty="0" smtClean="0"/>
              <a:t>older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ost </a:t>
            </a:r>
            <a:r>
              <a:rPr lang="en-US" b="1" dirty="0"/>
              <a:t>tend to become </a:t>
            </a:r>
            <a:r>
              <a:rPr lang="en-US" b="1" dirty="0" smtClean="0"/>
              <a:t>desensitized</a:t>
            </a:r>
            <a:endParaRPr lang="en-US" b="1" dirty="0"/>
          </a:p>
          <a:p>
            <a:endParaRPr lang="en-US" sz="2800" b="1" dirty="0"/>
          </a:p>
          <a:p>
            <a:r>
              <a:rPr lang="en-US" sz="2800" b="1" dirty="0"/>
              <a:t>Careful management and good horsemanship skills should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Memory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Considered to have memories </a:t>
            </a:r>
            <a:endParaRPr lang="en-US" sz="2800" b="1" dirty="0" smtClean="0"/>
          </a:p>
          <a:p>
            <a:pPr lvl="1"/>
            <a:r>
              <a:rPr lang="en-US" sz="2200" b="1" dirty="0"/>
              <a:t>S</a:t>
            </a:r>
            <a:r>
              <a:rPr lang="en-US" sz="2200" b="1" dirty="0" smtClean="0"/>
              <a:t>econd </a:t>
            </a:r>
            <a:r>
              <a:rPr lang="en-US" sz="2200" b="1" dirty="0"/>
              <a:t>only to elephants</a:t>
            </a:r>
          </a:p>
          <a:p>
            <a:endParaRPr lang="en-US" sz="2800" b="1" dirty="0"/>
          </a:p>
          <a:p>
            <a:r>
              <a:rPr lang="en-US" sz="2800" b="1" dirty="0" smtClean="0"/>
              <a:t>In wild</a:t>
            </a:r>
            <a:r>
              <a:rPr lang="en-US" sz="2800" b="1" dirty="0"/>
              <a:t>, if an attack came at a certain </a:t>
            </a:r>
            <a:r>
              <a:rPr lang="en-US" sz="2800" b="1" dirty="0" smtClean="0"/>
              <a:t>place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herd avoided that spot in the future</a:t>
            </a:r>
          </a:p>
          <a:p>
            <a:endParaRPr lang="en-US" sz="2800" b="1" dirty="0"/>
          </a:p>
          <a:p>
            <a:r>
              <a:rPr lang="en-US" sz="2800" b="1" dirty="0"/>
              <a:t>Horses are creatures of </a:t>
            </a:r>
            <a:r>
              <a:rPr lang="en-US" sz="2800" b="1" dirty="0" smtClean="0"/>
              <a:t>habit</a:t>
            </a:r>
          </a:p>
          <a:p>
            <a:pPr lvl="1"/>
            <a:r>
              <a:rPr lang="en-US" sz="2800" b="1" dirty="0" smtClean="0"/>
              <a:t>Creatures of laziness?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Parameters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b="1" dirty="0" smtClean="0"/>
              <a:t>How did horses survive over the years?</a:t>
            </a:r>
            <a:endParaRPr lang="en-US" b="1" dirty="0"/>
          </a:p>
          <a:p>
            <a:pPr lvl="1"/>
            <a:r>
              <a:rPr lang="en-US" b="1" dirty="0"/>
              <a:t>Hiding</a:t>
            </a:r>
          </a:p>
          <a:p>
            <a:pPr lvl="1"/>
            <a:r>
              <a:rPr lang="en-US" b="1" dirty="0"/>
              <a:t>Running away</a:t>
            </a:r>
          </a:p>
          <a:p>
            <a:endParaRPr lang="en-US" sz="2500" b="1" dirty="0" smtClean="0"/>
          </a:p>
          <a:p>
            <a:r>
              <a:rPr lang="en-US" b="1" dirty="0"/>
              <a:t>T</a:t>
            </a:r>
            <a:r>
              <a:rPr lang="en-US" b="1" dirty="0" smtClean="0"/>
              <a:t>ools developed in </a:t>
            </a:r>
            <a:r>
              <a:rPr lang="en-US" b="1" dirty="0"/>
              <a:t>the past are </a:t>
            </a:r>
            <a:endParaRPr lang="en-US" b="1" dirty="0" smtClean="0"/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vident </a:t>
            </a:r>
            <a:r>
              <a:rPr lang="en-US" b="1" dirty="0"/>
              <a:t>in the reactions of the horse today</a:t>
            </a:r>
          </a:p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Memory and temperament </a:t>
            </a:r>
            <a:r>
              <a:rPr lang="en-US" sz="2800" b="1" dirty="0" smtClean="0"/>
              <a:t>are</a:t>
            </a:r>
            <a:r>
              <a:rPr lang="en-US" sz="2800" b="1" dirty="0" smtClean="0"/>
              <a:t> </a:t>
            </a:r>
            <a:r>
              <a:rPr lang="en-US" sz="2800" b="1" dirty="0"/>
              <a:t>linked </a:t>
            </a:r>
            <a:r>
              <a:rPr lang="en-US" sz="2800" b="1" dirty="0" smtClean="0"/>
              <a:t>to?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Breeding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</a:t>
            </a:r>
            <a:r>
              <a:rPr lang="en-US" sz="2800" b="1" dirty="0" smtClean="0"/>
              <a:t>ell-trained </a:t>
            </a:r>
            <a:r>
              <a:rPr lang="en-US" sz="2800" b="1" dirty="0"/>
              <a:t>horse never forgets its </a:t>
            </a:r>
            <a:r>
              <a:rPr lang="en-US" sz="2800" b="1" dirty="0" smtClean="0"/>
              <a:t>training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Neither </a:t>
            </a:r>
            <a:r>
              <a:rPr lang="en-US" b="1" dirty="0"/>
              <a:t>does a poorly trained one</a:t>
            </a:r>
          </a:p>
          <a:p>
            <a:pPr>
              <a:lnSpc>
                <a:spcPct val="90000"/>
              </a:lnSpc>
            </a:pPr>
            <a:endParaRPr lang="en-US" sz="25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Bad habits should be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Corrected </a:t>
            </a:r>
            <a:r>
              <a:rPr lang="en-US" b="1" dirty="0"/>
              <a:t>before they become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Performance </a:t>
            </a:r>
            <a:r>
              <a:rPr lang="en-US" sz="2800" b="1" dirty="0" smtClean="0"/>
              <a:t>on </a:t>
            </a:r>
            <a:r>
              <a:rPr lang="en-US" sz="2800" b="1" dirty="0" smtClean="0"/>
              <a:t>intelligence </a:t>
            </a:r>
            <a:r>
              <a:rPr lang="en-US" sz="2800" b="1" dirty="0"/>
              <a:t>tests have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Not been outstanding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However, a</a:t>
            </a:r>
            <a:r>
              <a:rPr lang="en-US" b="1" dirty="0" smtClean="0"/>
              <a:t>ble </a:t>
            </a:r>
            <a:r>
              <a:rPr lang="en-US" b="1" dirty="0"/>
              <a:t>to complete complex things routinely when trained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What </a:t>
            </a:r>
            <a:r>
              <a:rPr lang="en-US" sz="2800" b="1" dirty="0" smtClean="0"/>
              <a:t>can they not</a:t>
            </a:r>
            <a:r>
              <a:rPr lang="en-US" sz="2800" b="1" dirty="0" smtClean="0"/>
              <a:t> </a:t>
            </a:r>
            <a:r>
              <a:rPr lang="en-US" sz="2800" b="1" dirty="0"/>
              <a:t>associate with?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Overeating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Gregarious Nature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Gregarious by nature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Banding together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Wild horses were safer from attack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Still seen in zebras in Africa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Can be used to the benefit of trainers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Parameters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sz="1000" b="1" dirty="0"/>
          </a:p>
          <a:p>
            <a:pPr>
              <a:buFont typeface="Wingdings" pitchFamily="2" charset="2"/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What are these tools?</a:t>
            </a:r>
            <a:endParaRPr lang="en-US" sz="3600" b="1" dirty="0"/>
          </a:p>
          <a:p>
            <a:pPr lvl="3"/>
            <a:r>
              <a:rPr lang="en-US" sz="2800" b="1" dirty="0"/>
              <a:t>Sight and Skin Sensitivity</a:t>
            </a:r>
          </a:p>
          <a:p>
            <a:pPr lvl="3"/>
            <a:r>
              <a:rPr lang="en-US" sz="2800" b="1" dirty="0"/>
              <a:t>Hearing and Smell</a:t>
            </a:r>
          </a:p>
          <a:p>
            <a:pPr lvl="3"/>
            <a:r>
              <a:rPr lang="en-US" sz="2800" b="1" dirty="0"/>
              <a:t>Reflex for Flight</a:t>
            </a:r>
          </a:p>
          <a:p>
            <a:pPr lvl="3"/>
            <a:r>
              <a:rPr lang="en-US" sz="2800" b="1" dirty="0"/>
              <a:t>Memory and Gregarious Nature</a:t>
            </a:r>
          </a:p>
          <a:p>
            <a:pPr lvl="3"/>
            <a:r>
              <a:rPr lang="en-US" sz="2800" b="1" dirty="0"/>
              <a:t>Ability to feel ground vibrations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Sight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Eyes </a:t>
            </a:r>
            <a:r>
              <a:rPr lang="en-US" sz="2800" b="1" dirty="0" smtClean="0"/>
              <a:t>set </a:t>
            </a:r>
            <a:r>
              <a:rPr lang="en-US" sz="2800" b="1" dirty="0"/>
              <a:t>wide </a:t>
            </a:r>
            <a:r>
              <a:rPr lang="en-US" sz="2800" b="1" dirty="0" smtClean="0"/>
              <a:t>on head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Monocular vs. Binocular Vision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Monocular Vision: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Why was </a:t>
            </a:r>
            <a:r>
              <a:rPr lang="en-US" b="1" dirty="0" smtClean="0"/>
              <a:t>this vision </a:t>
            </a:r>
            <a:r>
              <a:rPr lang="en-US" b="1" dirty="0"/>
              <a:t>developed</a:t>
            </a:r>
            <a:r>
              <a:rPr lang="en-US" b="1" dirty="0" smtClean="0"/>
              <a:t>?</a:t>
            </a:r>
            <a:endParaRPr lang="en-US" sz="1500" b="1" dirty="0"/>
          </a:p>
          <a:p>
            <a:pPr lvl="2">
              <a:lnSpc>
                <a:spcPct val="90000"/>
              </a:lnSpc>
            </a:pPr>
            <a:r>
              <a:rPr lang="en-US" sz="2400" b="1" dirty="0"/>
              <a:t>To </a:t>
            </a:r>
            <a:r>
              <a:rPr lang="en-US" sz="2400" b="1" dirty="0" smtClean="0"/>
              <a:t>protect from predators</a:t>
            </a:r>
            <a:endParaRPr lang="en-US" sz="2400" b="1" dirty="0"/>
          </a:p>
          <a:p>
            <a:pPr lvl="2">
              <a:lnSpc>
                <a:spcPct val="90000"/>
              </a:lnSpc>
            </a:pPr>
            <a:r>
              <a:rPr lang="en-US" sz="2400" b="1" dirty="0" smtClean="0"/>
              <a:t>Allowed to </a:t>
            </a:r>
            <a:r>
              <a:rPr lang="en-US" sz="2400" b="1" dirty="0"/>
              <a:t>see danger from either side </a:t>
            </a:r>
            <a:endParaRPr lang="en-US" sz="2400" b="1" dirty="0" smtClean="0"/>
          </a:p>
          <a:p>
            <a:pPr lvl="3">
              <a:lnSpc>
                <a:spcPct val="90000"/>
              </a:lnSpc>
            </a:pPr>
            <a:r>
              <a:rPr lang="en-US" sz="2100" b="1" dirty="0"/>
              <a:t>W</a:t>
            </a:r>
            <a:r>
              <a:rPr lang="en-US" sz="2100" b="1" dirty="0" smtClean="0"/>
              <a:t>ithout </a:t>
            </a:r>
            <a:r>
              <a:rPr lang="en-US" sz="2100" b="1" dirty="0"/>
              <a:t>turning its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Sight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Binocular Vision:</a:t>
            </a:r>
          </a:p>
          <a:p>
            <a:endParaRPr lang="en-US" sz="1000" b="1" dirty="0"/>
          </a:p>
          <a:p>
            <a:pPr lvl="1"/>
            <a:r>
              <a:rPr lang="en-US" b="1" dirty="0"/>
              <a:t>Used to judge distances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Typically not as good as its monocular vision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Some horses have better binocular </a:t>
            </a:r>
            <a:r>
              <a:rPr lang="en-US" b="1" dirty="0" smtClean="0"/>
              <a:t>vision</a:t>
            </a:r>
          </a:p>
          <a:p>
            <a:pPr lvl="2"/>
            <a:r>
              <a:rPr lang="en-US" b="1" dirty="0" smtClean="0"/>
              <a:t>Why</a:t>
            </a:r>
            <a:r>
              <a:rPr lang="en-US" b="1" dirty="0"/>
              <a:t>? </a:t>
            </a:r>
          </a:p>
          <a:p>
            <a:pPr lvl="3"/>
            <a:r>
              <a:rPr lang="en-US" b="1" dirty="0"/>
              <a:t>Their eyes are set closer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Some </a:t>
            </a:r>
            <a:r>
              <a:rPr lang="en-US" b="1" dirty="0" smtClean="0"/>
              <a:t>have </a:t>
            </a:r>
            <a:r>
              <a:rPr lang="en-US" b="1" dirty="0"/>
              <a:t>to learn to </a:t>
            </a:r>
            <a:r>
              <a:rPr lang="en-US" b="1" dirty="0" smtClean="0"/>
              <a:t>develop binocular </a:t>
            </a:r>
            <a:r>
              <a:rPr lang="en-US" b="1" dirty="0"/>
              <a:t>vision through training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pPr lvl="1"/>
            <a:r>
              <a:rPr lang="en-US" b="1" dirty="0"/>
              <a:t>Examples:</a:t>
            </a:r>
          </a:p>
          <a:p>
            <a:pPr lvl="2"/>
            <a:r>
              <a:rPr lang="en-US" b="1" dirty="0"/>
              <a:t>Rope horse following cattle at correct distance</a:t>
            </a:r>
          </a:p>
          <a:p>
            <a:pPr lvl="2"/>
            <a:r>
              <a:rPr lang="en-US" b="1" dirty="0"/>
              <a:t>Teaching a barrel horse to judge distance to the barrel</a:t>
            </a:r>
          </a:p>
          <a:p>
            <a:pPr lvl="2"/>
            <a:r>
              <a:rPr lang="en-US" b="1" dirty="0"/>
              <a:t>Teaching a jumper how to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lind spots</a:t>
            </a:r>
          </a:p>
          <a:p>
            <a:pPr lvl="1"/>
            <a:r>
              <a:rPr lang="en-US" b="1" dirty="0" smtClean="0"/>
              <a:t>Where</a:t>
            </a:r>
            <a:r>
              <a:rPr lang="en-US" b="1" dirty="0"/>
              <a:t>?</a:t>
            </a:r>
          </a:p>
          <a:p>
            <a:pPr lvl="2"/>
            <a:r>
              <a:rPr lang="en-US" b="1" dirty="0"/>
              <a:t>Directly behind its hindquarters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sz="1200" b="1" dirty="0"/>
          </a:p>
          <a:p>
            <a:r>
              <a:rPr lang="en-US" sz="2800" b="1" dirty="0"/>
              <a:t>C</a:t>
            </a:r>
            <a:r>
              <a:rPr lang="en-US" sz="2800" b="1" dirty="0" smtClean="0"/>
              <a:t>an’t </a:t>
            </a:r>
            <a:r>
              <a:rPr lang="en-US" sz="2800" b="1" dirty="0"/>
              <a:t>see directly below its head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sz="1200" b="1" dirty="0"/>
          </a:p>
          <a:p>
            <a:r>
              <a:rPr lang="en-US" b="1" dirty="0"/>
              <a:t>M</a:t>
            </a:r>
            <a:r>
              <a:rPr lang="en-US" b="1" dirty="0" smtClean="0"/>
              <a:t>ust </a:t>
            </a:r>
            <a:r>
              <a:rPr lang="en-US" b="1" dirty="0"/>
              <a:t>lower its head </a:t>
            </a:r>
            <a:r>
              <a:rPr lang="en-US" b="1" dirty="0" smtClean="0"/>
              <a:t>to</a:t>
            </a:r>
            <a:endParaRPr lang="en-US" b="1" dirty="0"/>
          </a:p>
          <a:p>
            <a:pPr lvl="1"/>
            <a:r>
              <a:rPr lang="en-US" b="1" dirty="0"/>
              <a:t>See far away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M</a:t>
            </a:r>
            <a:r>
              <a:rPr lang="en-US" sz="2800" b="1" dirty="0" smtClean="0"/>
              <a:t>ust </a:t>
            </a:r>
            <a:r>
              <a:rPr lang="en-US" sz="2800" b="1" dirty="0"/>
              <a:t>raise its head to see?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Close objects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If </a:t>
            </a:r>
            <a:r>
              <a:rPr lang="en-US" sz="2800" b="1" dirty="0" smtClean="0"/>
              <a:t>object </a:t>
            </a:r>
            <a:r>
              <a:rPr lang="en-US" sz="2800" b="1" dirty="0"/>
              <a:t>is closer than __, </a:t>
            </a:r>
            <a:r>
              <a:rPr lang="en-US" sz="2800" b="1" dirty="0" smtClean="0"/>
              <a:t>can’t </a:t>
            </a:r>
            <a:r>
              <a:rPr lang="en-US" sz="2800" b="1" dirty="0"/>
              <a:t>see with its binocular vision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4 feet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akes time to adjust eyesight to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D</a:t>
            </a:r>
            <a:r>
              <a:rPr lang="en-US" b="1" dirty="0" smtClean="0"/>
              <a:t>ark spaces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Facts About 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A grazing horse can see?</a:t>
            </a:r>
          </a:p>
          <a:p>
            <a:pPr lvl="1"/>
            <a:r>
              <a:rPr lang="en-US" b="1" dirty="0"/>
              <a:t>Almost all the way around its body</a:t>
            </a:r>
          </a:p>
          <a:p>
            <a:endParaRPr lang="en-US" b="1" dirty="0"/>
          </a:p>
          <a:p>
            <a:r>
              <a:rPr lang="en-US" sz="2800" b="1" dirty="0"/>
              <a:t>H</a:t>
            </a:r>
            <a:r>
              <a:rPr lang="en-US" sz="2800" b="1" dirty="0" smtClean="0"/>
              <a:t>as </a:t>
            </a:r>
            <a:r>
              <a:rPr lang="en-US" sz="2800" b="1" dirty="0"/>
              <a:t>a hard time focusing clearly on </a:t>
            </a:r>
            <a:r>
              <a:rPr lang="en-US" sz="2800" b="1" dirty="0" smtClean="0"/>
              <a:t>objects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ery </a:t>
            </a:r>
            <a:r>
              <a:rPr lang="en-US" b="1" dirty="0"/>
              <a:t>good at </a:t>
            </a:r>
            <a:r>
              <a:rPr lang="en-US" b="1" dirty="0" smtClean="0"/>
              <a:t>detecting </a:t>
            </a:r>
            <a:r>
              <a:rPr lang="en-US" b="1" dirty="0"/>
              <a:t>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559</Words>
  <Application>Microsoft Office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Equine Senses</vt:lpstr>
      <vt:lpstr>Physical Parameters</vt:lpstr>
      <vt:lpstr>Physical Parameters</vt:lpstr>
      <vt:lpstr>Sight</vt:lpstr>
      <vt:lpstr>Sight</vt:lpstr>
      <vt:lpstr>Sight</vt:lpstr>
      <vt:lpstr>Facts About Vision</vt:lpstr>
      <vt:lpstr>Facts About Vision</vt:lpstr>
      <vt:lpstr>Facts About Vision</vt:lpstr>
      <vt:lpstr>PowerPoint Presentation</vt:lpstr>
      <vt:lpstr>Blind Spots</vt:lpstr>
      <vt:lpstr>Touch</vt:lpstr>
      <vt:lpstr>Touch</vt:lpstr>
      <vt:lpstr>Hearing</vt:lpstr>
      <vt:lpstr>Smell</vt:lpstr>
      <vt:lpstr>Smell</vt:lpstr>
      <vt:lpstr>Flight Reflex</vt:lpstr>
      <vt:lpstr>Flight Reflex</vt:lpstr>
      <vt:lpstr>Memory</vt:lpstr>
      <vt:lpstr>Memory</vt:lpstr>
      <vt:lpstr>Memory</vt:lpstr>
      <vt:lpstr>Gregarious Nature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496 Basic Horsemanship</dc:title>
  <dc:creator>shsu</dc:creator>
  <cp:lastModifiedBy>Computer Services</cp:lastModifiedBy>
  <cp:revision>6</cp:revision>
  <dcterms:created xsi:type="dcterms:W3CDTF">2007-09-06T16:10:11Z</dcterms:created>
  <dcterms:modified xsi:type="dcterms:W3CDTF">2012-02-28T16:21:31Z</dcterms:modified>
</cp:coreProperties>
</file>